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65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2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2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53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4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38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00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9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46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8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53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5C13-CBC1-4C92-AFBD-49C8BD35F22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14E8-9A4D-4606-A18B-5118F4B66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45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26031" y="61643"/>
            <a:ext cx="8917969" cy="4685703"/>
            <a:chOff x="770560" y="86287"/>
            <a:chExt cx="7582330" cy="352846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55" y="86287"/>
              <a:ext cx="7500135" cy="352846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186" r="55534" b="775"/>
            <a:stretch/>
          </p:blipFill>
          <p:spPr>
            <a:xfrm rot="5400000">
              <a:off x="-860984" y="1717835"/>
              <a:ext cx="3335007" cy="71919"/>
            </a:xfrm>
            <a:prstGeom prst="rect">
              <a:avLst/>
            </a:prstGeom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297950" y="5537768"/>
            <a:ext cx="3231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撮影日　　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2015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撮影場所　宇都宮大学農学部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品種名　　香味菜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AADD</a:t>
            </a:r>
            <a:endParaRPr lang="ko-KR" altLang="en-US" dirty="0">
              <a:latin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62944" y="47757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母親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チンゲンサイ）</a:t>
            </a:r>
            <a:endParaRPr lang="ko-KR" altLang="en-US" sz="1200" dirty="0">
              <a:latin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01474" y="4823003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香味菜</a:t>
            </a:r>
            <a:r>
              <a:rPr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AADD</a:t>
            </a:r>
            <a:endParaRPr lang="ko-KR" altLang="en-US" sz="1200" b="1" dirty="0">
              <a:latin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53970" y="469438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花粉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（ワイルドルッコラ）</a:t>
            </a:r>
            <a:endParaRPr lang="ko-KR" altLang="en-US" sz="1200" dirty="0">
              <a:latin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5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" y="1387277"/>
            <a:ext cx="8989888" cy="308534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194" y="5254357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撮影日　　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2015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撮影場所　宇都宮大学農学部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圃場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品種名　　香味菜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AADD</a:t>
            </a:r>
            <a:endParaRPr lang="ko-KR" altLang="en-US" dirty="0">
              <a:latin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05506" y="45211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母親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チンゲンサイ）</a:t>
            </a:r>
            <a:endParaRPr lang="ko-KR" altLang="en-US" sz="1200" dirty="0">
              <a:latin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03499" y="4601237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香味菜</a:t>
            </a:r>
            <a:r>
              <a:rPr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AADD</a:t>
            </a:r>
            <a:endParaRPr lang="ko-KR" altLang="en-US" sz="1200" b="1" dirty="0">
              <a:latin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664" y="452118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花粉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（ワイルドルッコラ）</a:t>
            </a:r>
            <a:endParaRPr lang="ko-KR" altLang="en-US" sz="1200" dirty="0">
              <a:latin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1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28</Words>
  <Application>Microsoft Office PowerPoint</Application>
  <PresentationFormat>画面に合わせる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맑은 고딕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bang</dc:creator>
  <cp:lastModifiedBy>bang</cp:lastModifiedBy>
  <cp:revision>5</cp:revision>
  <dcterms:created xsi:type="dcterms:W3CDTF">2015-11-07T02:12:38Z</dcterms:created>
  <dcterms:modified xsi:type="dcterms:W3CDTF">2015-11-13T12:06:48Z</dcterms:modified>
</cp:coreProperties>
</file>